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F1505-4BAF-4B5F-8E96-03EE0F42E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6C8C9-0B3A-4C83-8CEC-37AE737B0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EBB4EB-9161-4C09-8E36-60D9772C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88309-5CAB-43F9-A73D-F396FBD9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883E4-8F04-4578-95B7-F45F17CF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27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7DF13-66BD-461E-B853-032F138D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9ED210-EE4A-458F-9BEA-9BE86EE46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C9A84-9E49-424E-8060-12F44E92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3E201C-7395-4CDC-89E2-DBE3B462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240E1F-AF51-4BE1-8E0F-AA1C999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31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E7ABC2-D739-4B69-B3EB-2D88B87BA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043837-A03E-491B-927D-08256B0C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CF52B7-F033-4F64-BE8A-91A0129E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90264-7FF9-4EDB-9C46-73F68DF8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78E7EC-8A47-44CD-A2E5-C557BFEF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14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B15AB-1BC8-4DA3-96D7-10E3D66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8EB54-E35A-4062-BC9D-AAC2CF54D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76AF8-EC5A-40C6-9B53-53CF542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BC2992-55B5-4A58-9060-9CE72770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DDB91D-D40C-4008-98C5-2C6F97C6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9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54E8D-5550-4324-9F91-D707837D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AD787-6589-44D7-A0BC-0D7D4E41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4EF33-579C-4C15-927A-1F99A7C7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4BDF7-6EAB-4547-A964-6654C7EA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86FB8B-0EF9-45A6-9BEF-7F70339F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95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FB3F2-F7A0-4058-BA1B-944D33E8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6D38A1-BFF5-4702-9867-5D4B5F927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0B0D20-3B5D-4061-AB1F-018B5FAA4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93D565-D487-45FB-A647-CAAFD079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CBFFBD-0804-4032-80DA-CD773744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58E342-0716-418C-AA79-95CCE07B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31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7BC2C-D2CD-4D53-A162-60266ACA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F7EB97-D47A-4710-BDF7-2AAF7D03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A007-9716-4D31-BD02-218F9D6D5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F5A02B-A19A-4C98-847D-13CA81E76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B9681A2-8450-4E73-A402-F5BD9C0F0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F8173F-8C82-4A25-ACED-CE8655DD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8E5241-F20A-47F8-8A5F-72374A031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37FA02-7038-4BB2-B68A-B42182F1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5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773C2-D1B9-44E7-B9AC-61DCE5D7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CBAA5C-24AB-455E-A262-B2201FAB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217672-F9A6-4297-B61D-299841AA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776577-C089-4731-816E-933EDCCD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1EF9DA-DAC0-4389-A655-82E8AE9A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137FDE-6B5C-4699-B1A8-8CA4CC27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113C19-FD21-40B0-95CF-10ECBF9F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2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C80CD-95EB-4B6F-B716-36F2F8FC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5BB53-6818-4927-B376-68D6AF87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E121FA-F2C4-4DDA-AF7D-5A3C5386C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0A3215-06A0-4D1B-9778-7CCAC6F1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BF0655-68BA-41D7-9E32-83D03310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8CB4C3-9446-44C4-82AD-4B28738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36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44818-7188-435B-AC24-7F209A5B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DB0019-3091-4D47-9C39-DDB8256BE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496CB6-615B-4C0E-B668-E10119A8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E1EED2-9171-40C8-81D3-0A821114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B1E14F-B313-4469-B889-8D86E54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B9EC5F-4068-46BF-90F8-B3ABEF9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9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C08A86-BED5-4134-B9BB-C2DA3A59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83F4AC-F5E4-4B71-95CE-4D36E8EE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A201A6-17D7-42C3-8C94-1D1A89C43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3AC0-ACBD-4F0B-BC8C-E3CF294EDBD4}" type="datetimeFigureOut">
              <a:rPr lang="it-IT" smtClean="0"/>
              <a:t>13/04/2022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CC8089-DCEA-405A-ADA6-12B491F7C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26704E-65A7-4690-A1C9-5908E526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FA5A-DA6B-4EA2-9294-7AAD35EE9E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7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9.jpeg" /><Relationship Id="rId4" Type="http://schemas.openxmlformats.org/officeDocument/2006/relationships/image" Target="../media/image38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jpeg" /><Relationship Id="rId4" Type="http://schemas.openxmlformats.org/officeDocument/2006/relationships/image" Target="../media/image45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6711020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25F310-C09C-4B3D-BE5A-2EFFE412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8" y="762000"/>
            <a:ext cx="6108725" cy="2144162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600"/>
              </a:spcAft>
            </a:pPr>
            <a:br>
              <a:rPr lang="it-IT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05" y="3395972"/>
            <a:ext cx="1332806" cy="1417320"/>
          </a:xfrm>
          <a:prstGeom prst="rect">
            <a:avLst/>
          </a:prstGeom>
          <a:solidFill>
            <a:srgbClr val="F4A82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4" y="4965191"/>
            <a:ext cx="1338257" cy="1437773"/>
          </a:xfrm>
          <a:prstGeom prst="rect">
            <a:avLst/>
          </a:prstGeom>
          <a:solidFill>
            <a:srgbClr val="34828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5100" y="3395974"/>
            <a:ext cx="5193903" cy="30069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9B7716-7FD3-35E7-C105-5FD6ECCA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648548"/>
            <a:ext cx="4525347" cy="24818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/>
              <a:t>CLASSE PRIMA E</a:t>
            </a:r>
          </a:p>
          <a:p>
            <a:pPr marL="0" indent="0">
              <a:buNone/>
            </a:pPr>
            <a:r>
              <a:rPr lang="en-US" sz="1800" b="1"/>
              <a:t>a.s. 2021/22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6F4D53-C369-43B8-97E4-3D770F76D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58"/>
          <a:stretch/>
        </p:blipFill>
        <p:spPr>
          <a:xfrm>
            <a:off x="7339089" y="450221"/>
            <a:ext cx="4371502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909240BE-1C4B-4A33-8EFD-843E7F88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6638"/>
            <a:ext cx="3557588" cy="4779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31A8BD19-7222-47BF-A8AF-71D23C0A1F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925" y="1036638"/>
            <a:ext cx="3570288" cy="4779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EB2B7AD-66EB-4CB0-8FAA-7FA69D4F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 MANO MOBILE </a:t>
            </a:r>
          </a:p>
        </p:txBody>
      </p:sp>
    </p:spTree>
    <p:extLst>
      <p:ext uri="{BB962C8B-B14F-4D97-AF65-F5344CB8AC3E}">
        <p14:creationId xmlns:p14="http://schemas.microsoft.com/office/powerpoint/2010/main" val="408264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20C49B-B1B3-410D-BB45-E9AE9F09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SCAFFALE CON MENSOLE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08EA30D-2D9D-4C00-B451-4E05B2072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772073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B0479ADD-05AD-42B3-B8A9-FDEA54A4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772073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7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33A3B2C-1AEF-4694-B509-A6474F85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RIFUGIO PER LE API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F93848D-1EB5-4A8E-B937-A5FAC0B0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75EDCFC-DE1A-4F40-AB85-9BC3929FBE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7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032888-1E9D-4AE9-8C2D-40F61901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PORTA PIANTINE ANIME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063D4FE6-1547-47ED-9489-2237B1442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r="27807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magine che contiene interni, pianta, verdura&#10;&#10;Descrizione generata automaticamente">
            <a:extLst>
              <a:ext uri="{FF2B5EF4-FFF2-40B4-BE49-F238E27FC236}">
                <a16:creationId xmlns:a16="http://schemas.microsoft.com/office/drawing/2014/main" id="{3C7E0F8F-9543-4FF9-BE83-FE4D6E2FB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4" r="2" b="2968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4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7322B0-E559-478F-AAF7-524D70B5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PORTA PENNE E VASO PER FIORI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D39B8DD0-35D9-4551-B495-63B387009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B80EA84-0F00-4DD2-B677-10879EBCB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r="2" b="4111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C358891-D2F7-4DA8-9554-769A8E55B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1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D52A95-5F92-41A9-80E4-4E1A69D0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IL MIO WALL-E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>
            <a:extLst>
              <a:ext uri="{FF2B5EF4-FFF2-40B4-BE49-F238E27FC236}">
                <a16:creationId xmlns:a16="http://schemas.microsoft.com/office/drawing/2014/main" id="{F4601117-40AB-4294-A55B-9CCE48680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7689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906AD298-9ED0-4980-8D7C-76A8B272AE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r="1" b="27252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1767FA51-4976-4846-BE32-F2B884B52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r="2518" b="3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6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CBAD0D-D6A0-44F5-9B54-3CDD19C2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ROBOT RACCOGLI RIFIUTI</a:t>
            </a: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D806AD0D-8536-4015-B41B-3301C17D7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 bwMode="auto">
          <a:xfrm>
            <a:off x="317635" y="321733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4B11B46-2839-4DC7-B64E-6C2A925A9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3" b="3"/>
          <a:stretch/>
        </p:blipFill>
        <p:spPr bwMode="auto">
          <a:xfrm>
            <a:off x="4638955" y="321733"/>
            <a:ext cx="3539976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F25F95B1-2DDD-4FB6-8E87-3F4B2E610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3" b="3"/>
          <a:stretch/>
        </p:blipFill>
        <p:spPr bwMode="auto">
          <a:xfrm>
            <a:off x="8348570" y="32173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34AD938-6712-4438-A7B4-105CE40E53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5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D86459-79D9-47F0-8324-A25F4CE0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CASETTE PER LE MIE GATTE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29012BC-116C-42DA-AE53-D844D49B1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r="-2" b="23778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5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D6D93-E068-4603-89B9-F8278CA4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REGGI FOTOCAMERA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2CC0382F-C6CD-4C13-944E-6CD0296AB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31001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ADA1E625-0A1C-4A08-8ADC-2A4D3BA6E7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9" b="1199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66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7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97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EAF0B6-22E1-45FB-A6A1-533AB381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72" y="5857742"/>
            <a:ext cx="8625310" cy="595380"/>
          </a:xfrm>
        </p:spPr>
        <p:txBody>
          <a:bodyPr anchor="t">
            <a:normAutofit/>
          </a:bodyPr>
          <a:lstStyle/>
          <a:p>
            <a:pPr algn="ctr"/>
            <a:r>
              <a:rPr lang="it-IT" sz="3400" b="1" dirty="0">
                <a:solidFill>
                  <a:srgbClr val="FF0000"/>
                </a:solidFill>
              </a:rPr>
              <a:t>IL MIO ROBOT</a:t>
            </a:r>
          </a:p>
        </p:txBody>
      </p:sp>
      <p:pic>
        <p:nvPicPr>
          <p:cNvPr id="10" name="Immagine 9" descr="Immagine che contiene testo, libro, mensola, interni&#10;&#10;Descrizione generata automaticamente">
            <a:extLst>
              <a:ext uri="{FF2B5EF4-FFF2-40B4-BE49-F238E27FC236}">
                <a16:creationId xmlns:a16="http://schemas.microsoft.com/office/drawing/2014/main" id="{CA947116-17F6-4CF0-A61B-EB3C7873B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r="2" b="6648"/>
          <a:stretch/>
        </p:blipFill>
        <p:spPr>
          <a:xfrm>
            <a:off x="2" y="10"/>
            <a:ext cx="2978497" cy="4844290"/>
          </a:xfrm>
          <a:prstGeom prst="rect">
            <a:avLst/>
          </a:prstGeom>
        </p:spPr>
      </p:pic>
      <p:pic>
        <p:nvPicPr>
          <p:cNvPr id="6" name="Segnaposto contenuto 5" descr="Immagine che contiene testo, mensola, interni, libro&#10;&#10;Descrizione generata automaticamente">
            <a:extLst>
              <a:ext uri="{FF2B5EF4-FFF2-40B4-BE49-F238E27FC236}">
                <a16:creationId xmlns:a16="http://schemas.microsoft.com/office/drawing/2014/main" id="{92342B97-2A81-4796-AA22-7C5B93E5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 r="-2" b="7998"/>
          <a:stretch/>
        </p:blipFill>
        <p:spPr>
          <a:xfrm>
            <a:off x="3062764" y="10"/>
            <a:ext cx="2990088" cy="4844290"/>
          </a:xfrm>
          <a:prstGeom prst="rect">
            <a:avLst/>
          </a:prstGeom>
        </p:spPr>
      </p:pic>
      <p:pic>
        <p:nvPicPr>
          <p:cNvPr id="12" name="Segnaposto contenuto 11" descr="Immagine che contiene testo, interni, mensola, libro&#10;&#10;Descrizione generata automaticamente">
            <a:extLst>
              <a:ext uri="{FF2B5EF4-FFF2-40B4-BE49-F238E27FC236}">
                <a16:creationId xmlns:a16="http://schemas.microsoft.com/office/drawing/2014/main" id="{77FA3D2B-B911-4191-94D0-612B4F831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526"/>
          <a:stretch/>
        </p:blipFill>
        <p:spPr>
          <a:xfrm>
            <a:off x="6096000" y="10"/>
            <a:ext cx="2990088" cy="4844290"/>
          </a:xfrm>
          <a:prstGeom prst="rect">
            <a:avLst/>
          </a:prstGeom>
        </p:spPr>
      </p:pic>
      <p:pic>
        <p:nvPicPr>
          <p:cNvPr id="8" name="Immagine 7" descr="Immagine che contiene testo, mensola, interni, libro&#10;&#10;Descrizione generata automaticamente">
            <a:extLst>
              <a:ext uri="{FF2B5EF4-FFF2-40B4-BE49-F238E27FC236}">
                <a16:creationId xmlns:a16="http://schemas.microsoft.com/office/drawing/2014/main" id="{1A1AE548-9489-40CD-B2B9-A9DF2176A2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2" b="12513"/>
          <a:stretch/>
        </p:blipFill>
        <p:spPr>
          <a:xfrm>
            <a:off x="9211472" y="10"/>
            <a:ext cx="2980528" cy="4844290"/>
          </a:xfrm>
          <a:prstGeom prst="rect">
            <a:avLst/>
          </a:prstGeom>
        </p:spPr>
      </p:pic>
      <p:grpSp>
        <p:nvGrpSpPr>
          <p:cNvPr id="36" name="Group 31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48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639544-FED6-4629-A014-C720341C0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264" y="1111086"/>
            <a:ext cx="5626099" cy="2623885"/>
          </a:xfrm>
        </p:spPr>
        <p:txBody>
          <a:bodyPr anchor="ctr">
            <a:normAutofit/>
          </a:bodyPr>
          <a:lstStyle/>
          <a:p>
            <a:pPr algn="l"/>
            <a:r>
              <a:rPr lang="it-IT" sz="5400" b="1" dirty="0">
                <a:solidFill>
                  <a:srgbClr val="FF0000"/>
                </a:solidFill>
              </a:rPr>
              <a:t>ECCO I NOSTRI LAVORI DI RICICLO CREATIVO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5EC90A-1B68-4AAE-8D86-72A1237D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472C4E">
              <a:alpha val="95000"/>
            </a:srgbClr>
          </a:solidFill>
          <a:ln w="25400">
            <a:solidFill>
              <a:srgbClr val="472C4E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674ABA-3D32-451D-B8A2-E190503D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MATITA PORTA PENNE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9CB291C-29C4-4157-9D60-7588941275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647" y="492573"/>
            <a:ext cx="439589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3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4F74A2E-CC4F-4965-AB8E-CB416CA4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42938"/>
            <a:ext cx="2701925" cy="557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119D5BA6-11ED-4F9E-B000-7161E533CB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0" y="642938"/>
            <a:ext cx="3105150" cy="5572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321E1A3-F476-452D-B8E1-470373E8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UN ELEGANTE PORTAPENNE</a:t>
            </a:r>
          </a:p>
        </p:txBody>
      </p:sp>
    </p:spTree>
    <p:extLst>
      <p:ext uri="{BB962C8B-B14F-4D97-AF65-F5344CB8AC3E}">
        <p14:creationId xmlns:p14="http://schemas.microsoft.com/office/powerpoint/2010/main" val="318865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A682D2-5141-4CE0-8E56-133E672B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PORTA VASI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B4B9CF8-34CA-479D-BB60-5AD62D68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663" y="307731"/>
            <a:ext cx="224867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F1B0D413-80CB-4552-B359-2D3AB46BB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666" y="307731"/>
            <a:ext cx="224867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3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DC3405-4B66-4AFE-8687-EE815B60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GRAZIE!!!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Image result for riciclare">
            <a:extLst>
              <a:ext uri="{FF2B5EF4-FFF2-40B4-BE49-F238E27FC236}">
                <a16:creationId xmlns:a16="http://schemas.microsoft.com/office/drawing/2014/main" id="{E3A1655D-B44B-4290-915F-2F35BD212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b="518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2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9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832DE-529B-4874-A9F4-F454FDB8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BOB RACCOGLI OGGETTI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B692B41-B8DA-4847-95AA-1EA2A1F18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B43368-B4A2-4840-82D6-6385DCD37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r="2" b="36077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9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8B29886-65C7-4E90-83C9-27DF3CBD0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9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340460-57D6-44DD-AD9B-B1D63A1A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SALVADANAIO PEPPA-PIG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6AAF7B7-6857-4F5B-9C2E-1F691E0CB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17178C8-D55B-4BC4-9C3A-8A3B4BBA0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4" r="2" b="2191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E80C2F-A573-4332-923F-4E0718272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117EA4-A38F-4E37-A168-05FCA924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PORTA PENNE DI PENNE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6A24F1A-05C6-4BA2-AA72-ADA3295BA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F2157DE-CB3C-49FA-9C56-079794223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6" r="2" b="2611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3B1D33-28C0-4EC4-B9EA-F44A3BDB9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4" r="-1" b="2453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5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9655ED-F66D-4745-808D-ABC75A44E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ANIME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BA8292C-0DC8-4127-8CFA-B078B3747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8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D5DC6FC-2C02-46E2-88C3-8E329CC35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5" b="53514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03103F96-2298-41B0-9BD7-8ACC80F7F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8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6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2895E1-C237-42B3-9A25-60BE9AAD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PORTA ACQUERELLI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BF30EC2-D781-48BB-8D42-4F5D21B4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6BE4FAB-D6D3-41C4-981F-07DB0129A4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6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A8538C-5D68-4F0F-8C30-44FC7D67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LA MIA CHITARRA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30A095-BE19-4456-8C81-2C378DCC4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0EFC3C0-7901-48A9-AC41-C1BADC5A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8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25306A-8359-4A39-8B01-49D55875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FARFALLA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3537778-20E6-44E4-90B2-E71BBE24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31" y="307731"/>
            <a:ext cx="299822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6A0FF1C-79D6-4DF1-BED9-763B49FA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277" y="307731"/>
            <a:ext cx="299822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>
            <a:extLst>
              <a:ext uri="{FF2B5EF4-FFF2-40B4-BE49-F238E27FC236}">
                <a16:creationId xmlns:a16="http://schemas.microsoft.com/office/drawing/2014/main" id="{FEA64DA4-8A97-42B3-8641-DAF50B6DE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2569" y="330045"/>
            <a:ext cx="299822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00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A4BE07DA122419B1E655B8B4B2203" ma:contentTypeVersion="11" ma:contentTypeDescription="Creare un nuovo documento." ma:contentTypeScope="" ma:versionID="4dd4a200d0b952019978cd77632c4e23">
  <xsd:schema xmlns:xsd="http://www.w3.org/2001/XMLSchema" xmlns:xs="http://www.w3.org/2001/XMLSchema" xmlns:p="http://schemas.microsoft.com/office/2006/metadata/properties" xmlns:ns2="6fde598a-aa58-4c70-b73d-53b26fa4e8cc" targetNamespace="http://schemas.microsoft.com/office/2006/metadata/properties" ma:root="true" ma:fieldsID="898f2dfc47466c7ef8f4eeda770dee71" ns2:_="">
    <xsd:import namespace="6fde598a-aa58-4c70-b73d-53b26fa4e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598a-aa58-4c70-b73d-53b26fa4e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E701A0-F429-43EF-AFC3-476E9EB190B5}"/>
</file>

<file path=customXml/itemProps2.xml><?xml version="1.0" encoding="utf-8"?>
<ds:datastoreItem xmlns:ds="http://schemas.openxmlformats.org/officeDocument/2006/customXml" ds:itemID="{AAE08067-0486-4E8C-9451-5C785F708CAA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BFE6DB5-6412-48EE-81AF-B1F5A467B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77</Words>
  <Application>Microsoft Office PowerPoint</Application>
  <PresentationFormat>Widescreen</PresentationFormat>
  <Paragraphs>25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 </vt:lpstr>
      <vt:lpstr>ECCO I NOSTRI LAVORI DI RICICLO CREATIVO</vt:lpstr>
      <vt:lpstr>BOB RACCOGLI OGGETTI</vt:lpstr>
      <vt:lpstr>SALVADANAIO PEPPA-PIG</vt:lpstr>
      <vt:lpstr>PORTA PENNE DI PENNE</vt:lpstr>
      <vt:lpstr>ANIME</vt:lpstr>
      <vt:lpstr>PORTA ACQUERELLI </vt:lpstr>
      <vt:lpstr>LA MIA CHITARRA</vt:lpstr>
      <vt:lpstr>FARFALLA</vt:lpstr>
      <vt:lpstr>UNA MANO MOBILE </vt:lpstr>
      <vt:lpstr>SCAFFALE CON MENSOLE</vt:lpstr>
      <vt:lpstr>RIFUGIO PER LE API</vt:lpstr>
      <vt:lpstr>PORTA PIANTINE ANIME</vt:lpstr>
      <vt:lpstr>PORTA PENNE E VASO PER FIORI</vt:lpstr>
      <vt:lpstr>IL MIO WALL-E </vt:lpstr>
      <vt:lpstr>ROBOT RACCOGLI RIFIUTI</vt:lpstr>
      <vt:lpstr>CASETTE PER LE MIE GATTE</vt:lpstr>
      <vt:lpstr>REGGI FOTOCAMERA</vt:lpstr>
      <vt:lpstr>IL MIO ROBOT</vt:lpstr>
      <vt:lpstr>MATITA PORTA PENNE</vt:lpstr>
      <vt:lpstr>UN ELEGANTE PORTAPENNE</vt:lpstr>
      <vt:lpstr>PORTA VASI </vt:lpstr>
      <vt:lpstr>GRAZIE!!!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Angela Lucaccioni</dc:creator>
  <cp:lastModifiedBy>SONIA COSTANTINI</cp:lastModifiedBy>
  <cp:revision>3</cp:revision>
  <dcterms:created xsi:type="dcterms:W3CDTF">2022-04-10T16:42:22Z</dcterms:created>
  <dcterms:modified xsi:type="dcterms:W3CDTF">2022-04-13T15:37:43Z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0x0101009F0A4BE07DA122419B1E655B8B4B2203</vt:lpwstr>
  </property>
</Properties>
</file>